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5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29A8"/>
    <a:srgbClr val="37C7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4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E79BA-E1B0-453E-A32A-B0D61BEB579C}" type="datetimeFigureOut">
              <a:rPr lang="en-US" smtClean="0"/>
              <a:pPr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6B5F5-E07F-49F3-B543-5E0CF71643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s.123rf.com/400wm/400/400/36clicks/36clicks0912/36clicks091200027/6063222-young-blond-boy-speaking-happily-into-the-receiver-of-a-ph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2752725" cy="2752725"/>
          </a:xfrm>
          <a:prstGeom prst="rect">
            <a:avLst/>
          </a:prstGeom>
          <a:noFill/>
        </p:spPr>
      </p:pic>
      <p:pic>
        <p:nvPicPr>
          <p:cNvPr id="1026" name="Picture 2" descr="http://susanhenschen.files.wordpress.com/2010/07/finger_pointing_02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966757">
            <a:off x="102715" y="4309409"/>
            <a:ext cx="1866900" cy="952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54102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Il est…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pic>
        <p:nvPicPr>
          <p:cNvPr id="1030" name="Picture 6" descr="Brunette-girl-with-coffee.jpg Girl image by Emmziebab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752600"/>
            <a:ext cx="2057400" cy="2507030"/>
          </a:xfrm>
          <a:prstGeom prst="rect">
            <a:avLst/>
          </a:prstGeom>
          <a:noFill/>
        </p:spPr>
      </p:pic>
      <p:pic>
        <p:nvPicPr>
          <p:cNvPr id="8" name="Picture 2" descr="http://susanhenschen.files.wordpress.com/2010/07/finger_pointing_02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33243" flipH="1">
            <a:off x="6546448" y="4552692"/>
            <a:ext cx="1866900" cy="952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57800" y="5486400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Elle est…</a:t>
            </a:r>
            <a:endParaRPr lang="fr-FR" sz="4800" b="1" dirty="0">
              <a:solidFill>
                <a:schemeClr val="accent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762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Kristen ITC" pitchFamily="66" charset="0"/>
              </a:rPr>
              <a:t>2. 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R</a:t>
            </a:r>
            <a:r>
              <a:rPr lang="fr-FR" sz="4800" b="1" dirty="0" smtClean="0">
                <a:solidFill>
                  <a:srgbClr val="FFC00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FFFF00"/>
                </a:solidFill>
                <a:latin typeface="Kristen ITC" pitchFamily="66" charset="0"/>
              </a:rPr>
              <a:t>p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t</a:t>
            </a:r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e</a:t>
            </a:r>
            <a:r>
              <a:rPr lang="fr-FR" sz="4800" b="1" dirty="0" smtClean="0">
                <a:solidFill>
                  <a:srgbClr val="002060"/>
                </a:solidFill>
                <a:latin typeface="Kristen ITC" pitchFamily="66" charset="0"/>
              </a:rPr>
              <a:t>z</a:t>
            </a:r>
            <a:r>
              <a:rPr lang="fr-FR" sz="4800" b="1" dirty="0" smtClean="0">
                <a:latin typeface="Kristen ITC" pitchFamily="66" charset="0"/>
              </a:rPr>
              <a:t>…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Kristen ITC" pitchFamily="66" charset="0"/>
              </a:rPr>
              <a:t>1.  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C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o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p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i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z 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t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c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o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m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p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l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é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t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z</a:t>
            </a:r>
            <a:r>
              <a:rPr lang="fr-FR" sz="4400" b="1" dirty="0" smtClean="0">
                <a:latin typeface="Kristen ITC" pitchFamily="66" charset="0"/>
              </a:rPr>
              <a:t>…</a:t>
            </a:r>
            <a:endParaRPr lang="fr-FR" sz="4400" b="1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http://cdn.dickblick.com/items/589/39/58939-1030-1-3ww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4" y="3886200"/>
            <a:ext cx="1143000" cy="8629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L</a:t>
            </a:r>
            <a:r>
              <a:rPr lang="fr-FR" sz="4800" b="1" dirty="0" smtClean="0">
                <a:solidFill>
                  <a:srgbClr val="FFC000"/>
                </a:solidFill>
                <a:latin typeface="Kristen ITC" pitchFamily="66" charset="0"/>
              </a:rPr>
              <a:t>i</a:t>
            </a:r>
            <a:r>
              <a:rPr lang="fr-FR" sz="4800" b="1" dirty="0" smtClean="0">
                <a:solidFill>
                  <a:srgbClr val="FFFF00"/>
                </a:solidFill>
                <a:latin typeface="Kristen ITC" pitchFamily="66" charset="0"/>
              </a:rPr>
              <a:t>s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e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z</a:t>
            </a:r>
            <a:r>
              <a:rPr lang="fr-FR" sz="4800" b="1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fr-FR" sz="4800" b="1" dirty="0" smtClean="0">
                <a:latin typeface="Kristen ITC" pitchFamily="66" charset="0"/>
              </a:rPr>
              <a:t>et</a:t>
            </a:r>
            <a:r>
              <a:rPr lang="fr-FR" sz="4800" b="1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r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p</a:t>
            </a:r>
            <a:r>
              <a:rPr lang="fr-FR" sz="4800" b="1" dirty="0" smtClean="0">
                <a:solidFill>
                  <a:srgbClr val="FFFF0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FFC000"/>
                </a:solidFill>
                <a:latin typeface="Kristen ITC" pitchFamily="66" charset="0"/>
              </a:rPr>
              <a:t>t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e</a:t>
            </a:r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z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fr-FR" sz="4800" b="1" dirty="0" smtClean="0">
                <a:latin typeface="Kristen ITC" pitchFamily="66" charset="0"/>
              </a:rPr>
              <a:t>…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9906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Le collège?  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Il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 est grand.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25146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L’école? 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Elle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 est petite.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3962400"/>
            <a:ext cx="815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b="1" dirty="0" smtClean="0">
                <a:solidFill>
                  <a:srgbClr val="0070C0"/>
                </a:solidFill>
                <a:latin typeface="Kristen ITC" pitchFamily="66" charset="0"/>
              </a:rPr>
              <a:t>La perforatrice? 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Elle</a:t>
            </a:r>
            <a:r>
              <a:rPr lang="fr-FR" sz="4000" b="1" dirty="0" smtClean="0">
                <a:solidFill>
                  <a:srgbClr val="0070C0"/>
                </a:solidFill>
                <a:latin typeface="Kristen ITC" pitchFamily="66" charset="0"/>
              </a:rPr>
              <a:t> est sur le bureau.</a:t>
            </a:r>
            <a:endParaRPr lang="fr-FR" sz="40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5285839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Le stylo?  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Il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 est dans le sac à dos.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pic>
        <p:nvPicPr>
          <p:cNvPr id="15364" name="Picture 4" descr="http://www.wrensnestonline.com/blog/wp-content/brown-middle-school-redu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14400"/>
            <a:ext cx="1536700" cy="1152525"/>
          </a:xfrm>
          <a:prstGeom prst="rect">
            <a:avLst/>
          </a:prstGeom>
          <a:noFill/>
        </p:spPr>
      </p:pic>
      <p:pic>
        <p:nvPicPr>
          <p:cNvPr id="15366" name="Picture 6" descr="http://sitemaker.umich.edu/kort.356/files/schoolhou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3600"/>
            <a:ext cx="1610322" cy="1397000"/>
          </a:xfrm>
          <a:prstGeom prst="rect">
            <a:avLst/>
          </a:prstGeom>
          <a:noFill/>
        </p:spPr>
      </p:pic>
      <p:pic>
        <p:nvPicPr>
          <p:cNvPr id="15370" name="Picture 10" descr="http://www.istockphoto.com/file_thumbview_approve/61858/2/istockphoto_61858-red-p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00600"/>
            <a:ext cx="1175084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solidFill>
                  <a:srgbClr val="00B0F0"/>
                </a:solidFill>
                <a:latin typeface="Kristen ITC" pitchFamily="66" charset="0"/>
              </a:rPr>
              <a:t>Copiez 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et 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complétez</a:t>
            </a:r>
            <a:r>
              <a:rPr lang="fr-FR" sz="4400" b="1" dirty="0" smtClean="0">
                <a:latin typeface="Kristen ITC" pitchFamily="66" charset="0"/>
              </a:rPr>
              <a:t>…</a:t>
            </a:r>
            <a:endParaRPr lang="fr-FR" sz="4400" b="1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6400" y="990600"/>
            <a:ext cx="746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Le classeur?  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_____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 est sur le pupitre.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3048000"/>
            <a:ext cx="6477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La calculatrice? 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______ 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est dans le bureau.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867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Kristen ITC" pitchFamily="66" charset="0"/>
              </a:rPr>
              <a:t>Le papier ?  </a:t>
            </a:r>
            <a:r>
              <a:rPr lang="fr-FR" sz="4000" b="1" dirty="0" smtClean="0">
                <a:solidFill>
                  <a:srgbClr val="FF0000"/>
                </a:solidFill>
                <a:latin typeface="Kristen ITC" pitchFamily="66" charset="0"/>
              </a:rPr>
              <a:t>________ </a:t>
            </a:r>
            <a:r>
              <a:rPr lang="fr-FR" sz="4000" b="1" dirty="0" smtClean="0">
                <a:solidFill>
                  <a:srgbClr val="0070C0"/>
                </a:solidFill>
                <a:latin typeface="Kristen ITC" pitchFamily="66" charset="0"/>
              </a:rPr>
              <a:t>est ________.</a:t>
            </a:r>
            <a:endParaRPr lang="fr-FR" sz="40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pic>
        <p:nvPicPr>
          <p:cNvPr id="17410" name="Picture 2" descr="http://image.shutterstock.com/display_pic_with_logo/546778/546778,1274809250,1/stock-photo-green-calculator-which-runs-on-solar-power-53856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971800"/>
            <a:ext cx="2362200" cy="1879262"/>
          </a:xfrm>
          <a:prstGeom prst="rect">
            <a:avLst/>
          </a:prstGeom>
          <a:noFill/>
        </p:spPr>
      </p:pic>
      <p:pic>
        <p:nvPicPr>
          <p:cNvPr id="17412" name="Picture 4" descr="http://www.hellopro.fr/images/produit-2/4/9/0/classeur-a-levier-en-polypropylene-dos-de-5-cm-vert-864004-10090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14400"/>
            <a:ext cx="1628775" cy="162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Kristen ITC" pitchFamily="66" charset="0"/>
              </a:rPr>
              <a:t>2. 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R</a:t>
            </a:r>
            <a:r>
              <a:rPr lang="fr-FR" sz="4800" b="1" dirty="0" smtClean="0">
                <a:solidFill>
                  <a:srgbClr val="FFC00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FFFF00"/>
                </a:solidFill>
                <a:latin typeface="Kristen ITC" pitchFamily="66" charset="0"/>
              </a:rPr>
              <a:t>p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t</a:t>
            </a:r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e</a:t>
            </a:r>
            <a:r>
              <a:rPr lang="fr-FR" sz="4800" b="1" dirty="0" smtClean="0">
                <a:solidFill>
                  <a:srgbClr val="002060"/>
                </a:solidFill>
                <a:latin typeface="Kristen ITC" pitchFamily="66" charset="0"/>
              </a:rPr>
              <a:t>z</a:t>
            </a:r>
            <a:r>
              <a:rPr lang="fr-FR" sz="4800" b="1" dirty="0" smtClean="0">
                <a:latin typeface="Kristen ITC" pitchFamily="66" charset="0"/>
              </a:rPr>
              <a:t>…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48006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Je suis…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487680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Tu es…</a:t>
            </a:r>
            <a:endParaRPr lang="fr-FR" sz="4800" b="1" dirty="0">
              <a:latin typeface="Kristen ITC" pitchFamily="66" charset="0"/>
            </a:endParaRPr>
          </a:p>
        </p:txBody>
      </p:sp>
      <p:pic>
        <p:nvPicPr>
          <p:cNvPr id="12290" name="Picture 2" descr="http://lh3.google.com/sohosong/R8Qg4byVnMI/AAAAAAAAAqk/4xhbA-9UZp4/s800/uncle_sam_pointing_fin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762000"/>
            <a:ext cx="3065526" cy="4114800"/>
          </a:xfrm>
          <a:prstGeom prst="rect">
            <a:avLst/>
          </a:prstGeom>
          <a:noFill/>
        </p:spPr>
      </p:pic>
      <p:pic>
        <p:nvPicPr>
          <p:cNvPr id="10" name="Picture 9" descr="ma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752600"/>
            <a:ext cx="3810000" cy="2857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Kristen ITC" pitchFamily="66" charset="0"/>
              </a:rPr>
              <a:t>1.  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C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o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p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i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z 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t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c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o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m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p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l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é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t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z</a:t>
            </a:r>
            <a:r>
              <a:rPr lang="fr-FR" sz="4400" b="1" dirty="0" smtClean="0">
                <a:latin typeface="Kristen ITC" pitchFamily="66" charset="0"/>
              </a:rPr>
              <a:t>…</a:t>
            </a:r>
            <a:endParaRPr lang="fr-FR" sz="4400" b="1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Kristen ITC" pitchFamily="66" charset="0"/>
              </a:rPr>
              <a:t>2. 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R</a:t>
            </a:r>
            <a:r>
              <a:rPr lang="fr-FR" sz="4800" b="1" dirty="0" smtClean="0">
                <a:solidFill>
                  <a:srgbClr val="FFC00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FFFF00"/>
                </a:solidFill>
                <a:latin typeface="Kristen ITC" pitchFamily="66" charset="0"/>
              </a:rPr>
              <a:t>p</a:t>
            </a:r>
            <a:r>
              <a:rPr lang="fr-FR" sz="4800" b="1" dirty="0" smtClean="0">
                <a:solidFill>
                  <a:srgbClr val="00B050"/>
                </a:solidFill>
                <a:latin typeface="Kristen ITC" pitchFamily="66" charset="0"/>
              </a:rPr>
              <a:t>é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t</a:t>
            </a:r>
            <a:r>
              <a:rPr lang="fr-FR" sz="4800" b="1" dirty="0" smtClean="0">
                <a:solidFill>
                  <a:srgbClr val="7030A0"/>
                </a:solidFill>
                <a:latin typeface="Kristen ITC" pitchFamily="66" charset="0"/>
              </a:rPr>
              <a:t>e</a:t>
            </a:r>
            <a:r>
              <a:rPr lang="fr-FR" sz="4800" b="1" dirty="0" smtClean="0">
                <a:solidFill>
                  <a:srgbClr val="002060"/>
                </a:solidFill>
                <a:latin typeface="Kristen ITC" pitchFamily="66" charset="0"/>
              </a:rPr>
              <a:t>z</a:t>
            </a:r>
            <a:r>
              <a:rPr lang="fr-FR" sz="4800" b="1" dirty="0" smtClean="0">
                <a:latin typeface="Kristen ITC" pitchFamily="66" charset="0"/>
              </a:rPr>
              <a:t>…</a:t>
            </a:r>
            <a:endParaRPr lang="fr-FR" sz="4800" b="1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209800"/>
            <a:ext cx="335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Je suis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…</a:t>
            </a:r>
          </a:p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a.  </a:t>
            </a:r>
          </a:p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b.</a:t>
            </a:r>
          </a:p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c.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Kristen ITC" pitchFamily="66" charset="0"/>
              </a:rPr>
              <a:t>1.  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C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o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p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i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z 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t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c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o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m</a:t>
            </a:r>
            <a:r>
              <a:rPr lang="fr-FR" sz="4400" b="1" dirty="0" smtClean="0">
                <a:solidFill>
                  <a:srgbClr val="FF0000"/>
                </a:solidFill>
                <a:latin typeface="Kristen ITC" pitchFamily="66" charset="0"/>
              </a:rPr>
              <a:t>p</a:t>
            </a:r>
            <a:r>
              <a:rPr lang="fr-FR" sz="4400" b="1" dirty="0" smtClean="0">
                <a:solidFill>
                  <a:srgbClr val="7030A0"/>
                </a:solidFill>
                <a:latin typeface="Kristen ITC" pitchFamily="66" charset="0"/>
              </a:rPr>
              <a:t>l</a:t>
            </a:r>
            <a:r>
              <a:rPr lang="fr-FR" sz="4400" b="1" dirty="0" smtClean="0">
                <a:solidFill>
                  <a:srgbClr val="0070C0"/>
                </a:solidFill>
                <a:latin typeface="Kristen ITC" pitchFamily="66" charset="0"/>
              </a:rPr>
              <a:t>é</a:t>
            </a:r>
            <a:r>
              <a:rPr lang="fr-FR" sz="4400" b="1" dirty="0" smtClean="0">
                <a:solidFill>
                  <a:srgbClr val="00B050"/>
                </a:solidFill>
                <a:latin typeface="Kristen ITC" pitchFamily="66" charset="0"/>
              </a:rPr>
              <a:t>t</a:t>
            </a:r>
            <a:r>
              <a:rPr lang="fr-FR" sz="4400" b="1" dirty="0" smtClean="0">
                <a:solidFill>
                  <a:srgbClr val="FFFF00"/>
                </a:solidFill>
                <a:latin typeface="Kristen ITC" pitchFamily="66" charset="0"/>
              </a:rPr>
              <a:t>e</a:t>
            </a:r>
            <a:r>
              <a:rPr lang="fr-FR" sz="4400" b="1" dirty="0" smtClean="0">
                <a:solidFill>
                  <a:srgbClr val="FFC000"/>
                </a:solidFill>
                <a:latin typeface="Kristen ITC" pitchFamily="66" charset="0"/>
              </a:rPr>
              <a:t>z</a:t>
            </a:r>
            <a:r>
              <a:rPr lang="fr-FR" sz="4400" b="1" dirty="0" smtClean="0">
                <a:latin typeface="Kristen ITC" pitchFamily="66" charset="0"/>
              </a:rPr>
              <a:t>…</a:t>
            </a:r>
            <a:endParaRPr lang="fr-FR" sz="4400" b="1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800" y="2246086"/>
            <a:ext cx="5029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Je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 suis </a:t>
            </a:r>
            <a:r>
              <a:rPr lang="fr-FR" sz="48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…</a:t>
            </a:r>
          </a:p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a.  </a:t>
            </a:r>
          </a:p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b.</a:t>
            </a:r>
          </a:p>
          <a:p>
            <a:r>
              <a:rPr lang="fr-FR" sz="4800" b="1" dirty="0" smtClean="0">
                <a:solidFill>
                  <a:srgbClr val="0070C0"/>
                </a:solidFill>
                <a:latin typeface="Kristen ITC" pitchFamily="66" charset="0"/>
              </a:rPr>
              <a:t>c.</a:t>
            </a:r>
            <a:endParaRPr lang="fr-FR" sz="48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14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 smtClean="0">
                <a:solidFill>
                  <a:srgbClr val="0070C0"/>
                </a:solidFill>
                <a:latin typeface="Kristen ITC" pitchFamily="66" charset="0"/>
              </a:rPr>
              <a:t>Ouvrez les livres à la page </a:t>
            </a:r>
            <a:r>
              <a:rPr lang="fr-FR" sz="5400" b="1" dirty="0" smtClean="0">
                <a:solidFill>
                  <a:srgbClr val="D529A8"/>
                </a:solidFill>
                <a:latin typeface="Kristen ITC" pitchFamily="66" charset="0"/>
              </a:rPr>
              <a:t>trente-deux.</a:t>
            </a:r>
          </a:p>
          <a:p>
            <a:endParaRPr lang="fr-FR" sz="5400" b="1" dirty="0">
              <a:solidFill>
                <a:srgbClr val="0070C0"/>
              </a:solidFill>
              <a:latin typeface="Kristen ITC" pitchFamily="66" charset="0"/>
            </a:endParaRPr>
          </a:p>
          <a:p>
            <a:r>
              <a:rPr lang="fr-FR" sz="5400" b="1" dirty="0" smtClean="0">
                <a:solidFill>
                  <a:srgbClr val="0070C0"/>
                </a:solidFill>
                <a:latin typeface="Kristen ITC" pitchFamily="66" charset="0"/>
              </a:rPr>
              <a:t>Complétez les activités </a:t>
            </a:r>
          </a:p>
          <a:p>
            <a:pPr algn="r"/>
            <a:r>
              <a:rPr lang="fr-FR" sz="5400" b="1" dirty="0" smtClean="0">
                <a:solidFill>
                  <a:srgbClr val="00B050"/>
                </a:solidFill>
                <a:latin typeface="Kristen ITC" pitchFamily="66" charset="0"/>
              </a:rPr>
              <a:t>24 &amp; 25</a:t>
            </a:r>
          </a:p>
          <a:p>
            <a:pPr algn="r"/>
            <a:endParaRPr lang="fr-FR" sz="5400" b="1" dirty="0">
              <a:solidFill>
                <a:srgbClr val="00B050"/>
              </a:solidFill>
              <a:latin typeface="Kristen ITC" pitchFamily="66" charset="0"/>
            </a:endParaRPr>
          </a:p>
          <a:p>
            <a:pPr algn="ctr"/>
            <a:r>
              <a:rPr lang="fr-FR" sz="5400" b="1" dirty="0" smtClean="0">
                <a:solidFill>
                  <a:srgbClr val="D529A8"/>
                </a:solidFill>
                <a:latin typeface="Kristen ITC" pitchFamily="66" charset="0"/>
              </a:rPr>
              <a:t>(écrivez les réponses en phrases complètes)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.worldtop.org/uploads/2010/08/02/Maquillage-Beatrice-Martin-609003310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1791752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news.pseka.net/uploads/img/sarkoz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33400"/>
            <a:ext cx="2064246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lh6.ggpht.com/-Zy3anuKY2FI/THj9nnO_NUI/AAAAAAAAAEI/_PIhYriZZho/_POR40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17" y="3733800"/>
            <a:ext cx="1954501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t2.gstatic.com/images?q=tbn:ANd9GcSKsu3jjvEZ_BUJGbixk6Qn39qXiWDt7034CIqPc4SZDN0791qZBAbaQWA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457526"/>
            <a:ext cx="2466975" cy="327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62200" y="0"/>
            <a:ext cx="43434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 smtClean="0">
                <a:solidFill>
                  <a:srgbClr val="0070C0"/>
                </a:solidFill>
                <a:latin typeface="Kristen ITC" pitchFamily="66" charset="0"/>
              </a:rPr>
              <a:t>Tu es … ?</a:t>
            </a:r>
          </a:p>
          <a:p>
            <a:pPr algn="ctr"/>
            <a:endParaRPr lang="fr-FR" sz="3200" b="1" dirty="0">
              <a:solidFill>
                <a:srgbClr val="0070C0"/>
              </a:solidFill>
              <a:latin typeface="Kristen ITC" pitchFamily="66" charset="0"/>
            </a:endParaRPr>
          </a:p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Kristen ITC" pitchFamily="66" charset="0"/>
              </a:rPr>
              <a:t>Oui, je suis…</a:t>
            </a:r>
          </a:p>
          <a:p>
            <a:pPr algn="ctr"/>
            <a:r>
              <a:rPr lang="fr-FR" sz="3200" b="1" dirty="0" smtClean="0">
                <a:solidFill>
                  <a:srgbClr val="0070C0"/>
                </a:solidFill>
                <a:latin typeface="Kristen ITC" pitchFamily="66" charset="0"/>
              </a:rPr>
              <a:t>Non, je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r>
              <a:rPr lang="fr-FR" sz="3200" b="1" dirty="0" smtClean="0">
                <a:solidFill>
                  <a:srgbClr val="0070C0"/>
                </a:solidFill>
                <a:latin typeface="Kristen ITC" pitchFamily="66" charset="0"/>
              </a:rPr>
              <a:t> suis </a:t>
            </a:r>
            <a:r>
              <a:rPr lang="fr-FR" sz="3200" b="1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b="1" dirty="0" smtClean="0">
                <a:solidFill>
                  <a:srgbClr val="0070C0"/>
                </a:solidFill>
                <a:latin typeface="Kristen ITC" pitchFamily="66" charset="0"/>
              </a:rPr>
              <a:t>…</a:t>
            </a:r>
            <a:endParaRPr lang="fr-FR" sz="3200" b="1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70924" y="2591618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…de Canada</a:t>
            </a:r>
            <a:endParaRPr lang="fr-FR" sz="4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0977" y="2732157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…de France</a:t>
            </a:r>
            <a:endParaRPr lang="fr-FR" sz="4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0977" y="6128500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…de France</a:t>
            </a:r>
            <a:endParaRPr lang="fr-FR" sz="4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128500"/>
            <a:ext cx="453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…de Guadeloupe</a:t>
            </a:r>
            <a:endParaRPr lang="fr-FR" sz="4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709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177</Words>
  <Application>Microsoft Office PowerPoint</Application>
  <PresentationFormat>On-screen Show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21</cp:revision>
  <dcterms:created xsi:type="dcterms:W3CDTF">2010-11-12T11:16:27Z</dcterms:created>
  <dcterms:modified xsi:type="dcterms:W3CDTF">2011-11-03T12:30:10Z</dcterms:modified>
</cp:coreProperties>
</file>